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808D2C-6FC6-413A-B1C2-773971A61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42FE16-7353-448C-9BE9-486B59DF3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1F9950-FF0C-4729-947F-14C079F5C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92D728-45D3-4187-9B5D-85AE197B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01511-C87B-41A4-A68C-C9257FF4C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65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70AA5-1323-46E9-BE43-AFF0A34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E52106-1CCA-4698-998C-250575EFF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7319F8-96DB-4450-8F7B-B4A85E81F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8419DB-15B3-4BE6-B656-4BD9B9BB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063749-CEA7-495D-871B-BD3ECF59D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72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149B25-D145-4822-8357-213E81E97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ABF232-13D1-4559-AA7D-29F29EFB1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BF9D94-D429-4A5F-9ABE-933F7991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D68A4B-52A9-409D-935B-06B6C5FFD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A7FBDC-ED64-4591-B8CB-887E6B32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62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63FD7-9E16-4D00-9378-767383C60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1BDCDB-6470-4FE7-952B-F78F71862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023C18-0A0D-4D37-9D78-00641ABD0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F0305A-9F63-4A1D-9B19-26C0B475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41D941-6F21-4C20-97B8-70B048CC1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41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CB60F-3282-415D-A182-21DE353B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00A8A7-4037-41CB-9476-10D5D9673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E725EF-9537-4E22-B901-78FE09890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1EAE64-4C9C-4005-83FC-6D8E6812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6CA498-9CED-4C30-A391-A669C8B6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14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CDD1DE-89F3-4299-A0CA-2A3FCF16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58A07D-10EF-4F73-9CD0-67DDE1E2B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ED65A2-872C-4B35-A3D8-1888A384C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9CDD54-F578-4ADA-BA42-737C1859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A83A79-17DC-4EAE-9188-3DC5061D8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693B15-79DE-41EF-8676-9BA5FDA70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59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354478-5B05-444B-B960-449F985B0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D97842-B99A-47A3-BF3B-F07200ACE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431B5E-BE8E-40B7-AB83-8954BD3E0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3A6FF5-4B0F-4134-AEAA-452BB3090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7985907-2D63-40E9-8AF6-9C0359C86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DB1B7EE-48E0-4ACE-82ED-E28E52D87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ABFA45B-F7E8-47CA-96A1-35D8F3812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5500406-AE7A-484B-828F-6A192178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42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E4DDD0-B4A7-4913-B52A-1C719089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222E52-0A6D-47C7-B96B-185298C22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68C4DE-292C-4659-8E60-A5FB3C980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F65D14-DFB2-418D-9528-26E0056A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04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73B4B74-5554-49B6-A63E-DEEE7C2F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D002529-DEEE-4F65-A559-3CAC9D312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FEE879-9799-4B16-8A11-A48790264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84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B198E1-5DE5-43FC-BAB7-A9ADB865A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0DC3E3-0A9A-40AC-AA52-E8884B72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4EC320-CF73-4380-8F18-72F6A1A22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02F2AF-4E6C-46F9-9B66-92BCC2DF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E7C523-8239-423C-950B-643D1982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1908EF-1FB9-4E30-88E4-CA10DFFC0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84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80B49B-0D8A-454C-9941-B88ADD74C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BE4175C-E4CC-4806-A076-9AFAF086E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54F08C-DE54-4FD0-B563-C3A535E7F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87605A-692F-416F-9F00-5A1B6492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78BA43-AB46-43D7-9220-B7116E08E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8154B3-9467-48D7-AFCB-250311D2F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96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89C1E0-94AF-40EB-BB92-687EEAB55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79FC09-4DDC-4384-A252-121E47DC2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C0131E-A747-4690-86EC-1062DB02CD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7D847-1EA8-4464-9671-42D87C28B4FA}" type="datetimeFigureOut">
              <a:rPr lang="fr-FR" smtClean="0"/>
              <a:t>18/01/2020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B66BC2-501A-4B18-B258-874898A8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EE6E81-CF26-466D-99CA-F54B08279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D81D-3CA9-4478-B76B-2B1A55BDB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59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C6A71E81-42F9-49A7-B957-F6D7551AE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1230" y="489778"/>
            <a:ext cx="3014117" cy="720000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0C13AE6A-C22C-4BEC-AC8F-85DAA9E842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84299" y="489778"/>
            <a:ext cx="843430" cy="720000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7409A3E1-9B18-402B-A41D-AA9C1DFE2B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601" y="489778"/>
            <a:ext cx="6089198" cy="720000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0FB8406C-9125-43A6-A59D-6BB8B1BACFD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7948" y="586895"/>
            <a:ext cx="609600" cy="171450"/>
          </a:xfrm>
          <a:prstGeom prst="rect">
            <a:avLst/>
          </a:prstGeom>
        </p:spPr>
      </p:pic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7A0597E8-C197-45D9-B0C7-CB5682FE9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36227"/>
              </p:ext>
            </p:extLst>
          </p:nvPr>
        </p:nvGraphicFramePr>
        <p:xfrm>
          <a:off x="101600" y="1293964"/>
          <a:ext cx="11988800" cy="1341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94400">
                  <a:extLst>
                    <a:ext uri="{9D8B030D-6E8A-4147-A177-3AD203B41FA5}">
                      <a16:colId xmlns:a16="http://schemas.microsoft.com/office/drawing/2014/main" val="3727518588"/>
                    </a:ext>
                  </a:extLst>
                </a:gridCol>
                <a:gridCol w="5994400">
                  <a:extLst>
                    <a:ext uri="{9D8B030D-6E8A-4147-A177-3AD203B41FA5}">
                      <a16:colId xmlns:a16="http://schemas.microsoft.com/office/drawing/2014/main" val="1080900906"/>
                    </a:ext>
                  </a:extLst>
                </a:gridCol>
              </a:tblGrid>
              <a:tr h="255908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Faits marquants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Objectifs et indicateurs (valeurs)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877555"/>
                  </a:ext>
                </a:extLst>
              </a:tr>
              <a:tr h="233423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998667"/>
                  </a:ext>
                </a:extLst>
              </a:tr>
              <a:tr h="233423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919263"/>
                  </a:ext>
                </a:extLst>
              </a:tr>
              <a:tr h="233423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723431"/>
                  </a:ext>
                </a:extLst>
              </a:tr>
              <a:tr h="233423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159007"/>
                  </a:ext>
                </a:extLst>
              </a:tr>
            </a:tbl>
          </a:graphicData>
        </a:graphic>
      </p:graphicFrame>
      <p:graphicFrame>
        <p:nvGraphicFramePr>
          <p:cNvPr id="13" name="Tableau 10">
            <a:extLst>
              <a:ext uri="{FF2B5EF4-FFF2-40B4-BE49-F238E27FC236}">
                <a16:creationId xmlns:a16="http://schemas.microsoft.com/office/drawing/2014/main" id="{1BD60B5C-9D39-4A98-9428-553E69415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616779"/>
              </p:ext>
            </p:extLst>
          </p:nvPr>
        </p:nvGraphicFramePr>
        <p:xfrm>
          <a:off x="101600" y="2796994"/>
          <a:ext cx="11988801" cy="188002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96267">
                  <a:extLst>
                    <a:ext uri="{9D8B030D-6E8A-4147-A177-3AD203B41FA5}">
                      <a16:colId xmlns:a16="http://schemas.microsoft.com/office/drawing/2014/main" val="3727518588"/>
                    </a:ext>
                  </a:extLst>
                </a:gridCol>
                <a:gridCol w="3996267">
                  <a:extLst>
                    <a:ext uri="{9D8B030D-6E8A-4147-A177-3AD203B41FA5}">
                      <a16:colId xmlns:a16="http://schemas.microsoft.com/office/drawing/2014/main" val="1080900906"/>
                    </a:ext>
                  </a:extLst>
                </a:gridCol>
                <a:gridCol w="3996267">
                  <a:extLst>
                    <a:ext uri="{9D8B030D-6E8A-4147-A177-3AD203B41FA5}">
                      <a16:colId xmlns:a16="http://schemas.microsoft.com/office/drawing/2014/main" val="4291731218"/>
                    </a:ext>
                  </a:extLst>
                </a:gridCol>
              </a:tblGrid>
              <a:tr h="262537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Réalisations effectuées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Réalisations en cours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Prochaines réalisations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877555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998667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919263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770947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807489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67387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815734"/>
                  </a:ext>
                </a:extLst>
              </a:tr>
            </a:tbl>
          </a:graphicData>
        </a:graphic>
      </p:graphicFrame>
      <p:pic>
        <p:nvPicPr>
          <p:cNvPr id="2" name="Graphique 1">
            <a:extLst>
              <a:ext uri="{FF2B5EF4-FFF2-40B4-BE49-F238E27FC236}">
                <a16:creationId xmlns:a16="http://schemas.microsoft.com/office/drawing/2014/main" id="{0F28C1BD-6EF8-4E57-9078-A1CCEFDCB24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082991" y="87353"/>
            <a:ext cx="2026022" cy="235230"/>
          </a:xfrm>
          <a:prstGeom prst="rect">
            <a:avLst/>
          </a:prstGeom>
        </p:spPr>
      </p:pic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7599521-D145-45D0-95E1-5FD1AB39D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268437"/>
              </p:ext>
            </p:extLst>
          </p:nvPr>
        </p:nvGraphicFramePr>
        <p:xfrm>
          <a:off x="101600" y="4776177"/>
          <a:ext cx="11988801" cy="188002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96267">
                  <a:extLst>
                    <a:ext uri="{9D8B030D-6E8A-4147-A177-3AD203B41FA5}">
                      <a16:colId xmlns:a16="http://schemas.microsoft.com/office/drawing/2014/main" val="3727518588"/>
                    </a:ext>
                  </a:extLst>
                </a:gridCol>
                <a:gridCol w="3996267">
                  <a:extLst>
                    <a:ext uri="{9D8B030D-6E8A-4147-A177-3AD203B41FA5}">
                      <a16:colId xmlns:a16="http://schemas.microsoft.com/office/drawing/2014/main" val="1080900906"/>
                    </a:ext>
                  </a:extLst>
                </a:gridCol>
                <a:gridCol w="3996267">
                  <a:extLst>
                    <a:ext uri="{9D8B030D-6E8A-4147-A177-3AD203B41FA5}">
                      <a16:colId xmlns:a16="http://schemas.microsoft.com/office/drawing/2014/main" val="4291731218"/>
                    </a:ext>
                  </a:extLst>
                </a:gridCol>
              </a:tblGrid>
              <a:tr h="262537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Problèmes rencontrés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Solutions apportées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Problèmes restant à résoudre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877555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998667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919263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770947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807489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67387"/>
                  </a:ext>
                </a:extLst>
              </a:tr>
              <a:tr h="262537"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815734"/>
                  </a:ext>
                </a:extLst>
              </a:tr>
            </a:tbl>
          </a:graphicData>
        </a:graphic>
      </p:graphicFrame>
      <p:pic>
        <p:nvPicPr>
          <p:cNvPr id="3" name="Graphique 2">
            <a:extLst>
              <a:ext uri="{FF2B5EF4-FFF2-40B4-BE49-F238E27FC236}">
                <a16:creationId xmlns:a16="http://schemas.microsoft.com/office/drawing/2014/main" id="{F736256D-772E-4020-93BD-00B15C6179A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311092" y="489778"/>
            <a:ext cx="1781724" cy="72117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DDE259B-9B84-4CDA-92E2-D6E19F505276}"/>
              </a:ext>
            </a:extLst>
          </p:cNvPr>
          <p:cNvSpPr txBox="1"/>
          <p:nvPr/>
        </p:nvSpPr>
        <p:spPr>
          <a:xfrm>
            <a:off x="10994979" y="559757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XX/XX/XX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4190CDB-AEA7-421A-AEFF-282D848D382C}"/>
              </a:ext>
            </a:extLst>
          </p:cNvPr>
          <p:cNvSpPr txBox="1"/>
          <p:nvPr/>
        </p:nvSpPr>
        <p:spPr>
          <a:xfrm>
            <a:off x="6234403" y="7583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XX/XX/XX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29268DE-E98F-40BC-AB17-75635F4ED0DC}"/>
              </a:ext>
            </a:extLst>
          </p:cNvPr>
          <p:cNvSpPr txBox="1"/>
          <p:nvPr/>
        </p:nvSpPr>
        <p:spPr>
          <a:xfrm>
            <a:off x="1041545" y="711278"/>
            <a:ext cx="4955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</a:t>
            </a:r>
            <a:endParaRPr lang="fr-FR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12FF6BE4-1B18-4540-B2D2-7AE79EDFF443}"/>
              </a:ext>
            </a:extLst>
          </p:cNvPr>
          <p:cNvSpPr/>
          <p:nvPr/>
        </p:nvSpPr>
        <p:spPr>
          <a:xfrm>
            <a:off x="10586605" y="823934"/>
            <a:ext cx="396000" cy="39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B360C5E1-4E46-4D64-BAD8-D253284BBB8B}"/>
              </a:ext>
            </a:extLst>
          </p:cNvPr>
          <p:cNvSpPr/>
          <p:nvPr/>
        </p:nvSpPr>
        <p:spPr>
          <a:xfrm>
            <a:off x="7383360" y="579526"/>
            <a:ext cx="540000" cy="54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8708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45</Words>
  <Application>Microsoft Office PowerPoint</Application>
  <PresentationFormat>Grand écran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Patrick Iribarne</dc:creator>
  <cp:lastModifiedBy>Patrick Iribarne</cp:lastModifiedBy>
  <cp:revision>10</cp:revision>
  <dcterms:created xsi:type="dcterms:W3CDTF">2019-12-16T10:21:32Z</dcterms:created>
  <dcterms:modified xsi:type="dcterms:W3CDTF">2020-01-18T08:25:27Z</dcterms:modified>
</cp:coreProperties>
</file>