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C989"/>
    <a:srgbClr val="AECA11"/>
    <a:srgbClr val="475262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20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B44AD-087D-45BB-B445-081848CB1F90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67EB9-230B-4809-9169-8579D273709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/>
          <p:cNvGrpSpPr/>
          <p:nvPr/>
        </p:nvGrpSpPr>
        <p:grpSpPr>
          <a:xfrm>
            <a:off x="467544" y="-531440"/>
            <a:ext cx="5075711" cy="2646878"/>
            <a:chOff x="683568" y="116632"/>
            <a:chExt cx="5075711" cy="2646878"/>
          </a:xfrm>
        </p:grpSpPr>
        <p:sp>
          <p:nvSpPr>
            <p:cNvPr id="4" name="ZoneTexte 3"/>
            <p:cNvSpPr txBox="1"/>
            <p:nvPr/>
          </p:nvSpPr>
          <p:spPr>
            <a:xfrm>
              <a:off x="1796656" y="1225144"/>
              <a:ext cx="396262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400" dirty="0" err="1" smtClean="0">
                  <a:solidFill>
                    <a:schemeClr val="bg2">
                      <a:lumMod val="25000"/>
                    </a:schemeClr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xcellence</a:t>
              </a:r>
              <a:r>
                <a:rPr lang="fr-FR" sz="3200" dirty="0" smtClean="0">
                  <a:solidFill>
                    <a:schemeClr val="bg2">
                      <a:lumMod val="25000"/>
                    </a:schemeClr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 </a:t>
              </a:r>
              <a:r>
                <a:rPr lang="fr-FR" sz="5400" b="1" dirty="0" smtClean="0">
                  <a:solidFill>
                    <a:schemeClr val="bg2">
                      <a:lumMod val="25000"/>
                    </a:schemeClr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 </a:t>
              </a:r>
              <a:endParaRPr lang="en-US" sz="4400" b="1" dirty="0">
                <a:solidFill>
                  <a:schemeClr val="bg2">
                    <a:lumMod val="25000"/>
                  </a:schemeClr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683568" y="116632"/>
              <a:ext cx="1313180" cy="26468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-36512" y="4077072"/>
            <a:ext cx="2396700" cy="2664296"/>
            <a:chOff x="683568" y="2204864"/>
            <a:chExt cx="2396700" cy="2664296"/>
          </a:xfrm>
        </p:grpSpPr>
        <p:sp>
          <p:nvSpPr>
            <p:cNvPr id="6" name="ZoneTexte 5"/>
            <p:cNvSpPr txBox="1"/>
            <p:nvPr/>
          </p:nvSpPr>
          <p:spPr>
            <a:xfrm>
              <a:off x="1850444" y="3351612"/>
              <a:ext cx="1229824" cy="929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 smtClean="0">
                  <a:solidFill>
                    <a:schemeClr val="bg2">
                      <a:lumMod val="25000"/>
                    </a:schemeClr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 </a:t>
              </a:r>
              <a:endParaRPr lang="en-US" sz="4400" b="1" dirty="0">
                <a:solidFill>
                  <a:schemeClr val="bg2">
                    <a:lumMod val="25000"/>
                  </a:schemeClr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683568" y="2204864"/>
              <a:ext cx="1313180" cy="2664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131840" y="4077072"/>
            <a:ext cx="2396700" cy="2664296"/>
            <a:chOff x="4191524" y="2924944"/>
            <a:chExt cx="2396700" cy="2664296"/>
          </a:xfrm>
        </p:grpSpPr>
        <p:sp>
          <p:nvSpPr>
            <p:cNvPr id="8" name="ZoneTexte 7"/>
            <p:cNvSpPr txBox="1"/>
            <p:nvPr/>
          </p:nvSpPr>
          <p:spPr>
            <a:xfrm>
              <a:off x="5358400" y="4071692"/>
              <a:ext cx="1229824" cy="929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 smtClean="0">
                  <a:solidFill>
                    <a:schemeClr val="bg1"/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</a:t>
              </a:r>
              <a:r>
                <a:rPr lang="fr-FR" sz="5400" b="1" dirty="0" smtClean="0">
                  <a:solidFill>
                    <a:schemeClr val="bg2">
                      <a:lumMod val="25000"/>
                    </a:schemeClr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 </a:t>
              </a:r>
              <a:endParaRPr lang="en-US" sz="4400" b="1" dirty="0">
                <a:solidFill>
                  <a:schemeClr val="bg2">
                    <a:lumMod val="25000"/>
                  </a:schemeClr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4191524" y="2924944"/>
              <a:ext cx="1313180" cy="2664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grpSp>
        <p:nvGrpSpPr>
          <p:cNvPr id="15" name="Groupe 14"/>
          <p:cNvGrpSpPr/>
          <p:nvPr/>
        </p:nvGrpSpPr>
        <p:grpSpPr>
          <a:xfrm>
            <a:off x="360385" y="1340768"/>
            <a:ext cx="5075711" cy="2646878"/>
            <a:chOff x="683568" y="116632"/>
            <a:chExt cx="5075711" cy="2646878"/>
          </a:xfrm>
        </p:grpSpPr>
        <p:sp>
          <p:nvSpPr>
            <p:cNvPr id="16" name="ZoneTexte 15"/>
            <p:cNvSpPr txBox="1"/>
            <p:nvPr/>
          </p:nvSpPr>
          <p:spPr>
            <a:xfrm>
              <a:off x="1796656" y="1225144"/>
              <a:ext cx="396262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400" dirty="0" err="1" smtClean="0">
                  <a:solidFill>
                    <a:schemeClr val="bg1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xcellence</a:t>
              </a:r>
              <a:r>
                <a:rPr lang="fr-FR" sz="3200" dirty="0" smtClean="0">
                  <a:solidFill>
                    <a:schemeClr val="bg1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 </a:t>
              </a:r>
              <a:r>
                <a:rPr lang="fr-FR" sz="5400" b="1" dirty="0" smtClean="0">
                  <a:solidFill>
                    <a:schemeClr val="bg1"/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 </a:t>
              </a:r>
              <a:endParaRPr lang="en-US" sz="4400" b="1" dirty="0">
                <a:solidFill>
                  <a:schemeClr val="bg1"/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683568" y="116632"/>
              <a:ext cx="1313180" cy="26468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4968897" y="2510314"/>
            <a:ext cx="5075711" cy="2646878"/>
            <a:chOff x="683568" y="116632"/>
            <a:chExt cx="5075711" cy="2646878"/>
          </a:xfrm>
        </p:grpSpPr>
        <p:sp>
          <p:nvSpPr>
            <p:cNvPr id="19" name="ZoneTexte 18"/>
            <p:cNvSpPr txBox="1"/>
            <p:nvPr/>
          </p:nvSpPr>
          <p:spPr>
            <a:xfrm>
              <a:off x="1796656" y="1225144"/>
              <a:ext cx="396262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400" dirty="0" err="1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xcellence</a:t>
              </a:r>
              <a:r>
                <a:rPr lang="fr-FR" sz="32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 </a:t>
              </a:r>
              <a:r>
                <a:rPr lang="fr-FR" sz="5400" b="1" dirty="0" smtClean="0">
                  <a:solidFill>
                    <a:srgbClr val="2EC989"/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 </a:t>
              </a:r>
              <a:endParaRPr lang="en-US" sz="4400" b="1" dirty="0">
                <a:solidFill>
                  <a:srgbClr val="2EC989"/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683568" y="116632"/>
              <a:ext cx="1313180" cy="26468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grpSp>
        <p:nvGrpSpPr>
          <p:cNvPr id="24" name="Groupe 23"/>
          <p:cNvGrpSpPr/>
          <p:nvPr/>
        </p:nvGrpSpPr>
        <p:grpSpPr>
          <a:xfrm>
            <a:off x="5847708" y="4077072"/>
            <a:ext cx="2396700" cy="2664296"/>
            <a:chOff x="4191524" y="2924944"/>
            <a:chExt cx="2396700" cy="2664296"/>
          </a:xfrm>
        </p:grpSpPr>
        <p:sp>
          <p:nvSpPr>
            <p:cNvPr id="25" name="ZoneTexte 24"/>
            <p:cNvSpPr txBox="1"/>
            <p:nvPr/>
          </p:nvSpPr>
          <p:spPr>
            <a:xfrm>
              <a:off x="5358400" y="4071692"/>
              <a:ext cx="1229824" cy="929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 smtClean="0">
                  <a:solidFill>
                    <a:srgbClr val="2EC989"/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</a:t>
              </a:r>
              <a:r>
                <a:rPr lang="fr-FR" sz="5400" b="1" dirty="0" smtClean="0">
                  <a:solidFill>
                    <a:schemeClr val="bg2">
                      <a:lumMod val="25000"/>
                    </a:schemeClr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 </a:t>
              </a:r>
              <a:endParaRPr lang="en-US" sz="4400" b="1" dirty="0">
                <a:solidFill>
                  <a:schemeClr val="bg2">
                    <a:lumMod val="25000"/>
                  </a:schemeClr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4191524" y="2924944"/>
              <a:ext cx="1313180" cy="2664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6532" y="260648"/>
            <a:ext cx="292043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1"/>
          <p:cNvGrpSpPr/>
          <p:nvPr/>
        </p:nvGrpSpPr>
        <p:grpSpPr>
          <a:xfrm>
            <a:off x="467544" y="-531440"/>
            <a:ext cx="5075711" cy="2646878"/>
            <a:chOff x="683568" y="116632"/>
            <a:chExt cx="5075711" cy="2646878"/>
          </a:xfrm>
        </p:grpSpPr>
        <p:sp>
          <p:nvSpPr>
            <p:cNvPr id="4" name="ZoneTexte 3"/>
            <p:cNvSpPr txBox="1"/>
            <p:nvPr/>
          </p:nvSpPr>
          <p:spPr>
            <a:xfrm>
              <a:off x="1796656" y="1225144"/>
              <a:ext cx="396262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400" dirty="0" err="1" smtClean="0">
                  <a:solidFill>
                    <a:schemeClr val="bg2">
                      <a:lumMod val="25000"/>
                    </a:schemeClr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xcellence</a:t>
              </a:r>
              <a:r>
                <a:rPr lang="fr-FR" sz="3200" dirty="0" smtClean="0">
                  <a:solidFill>
                    <a:schemeClr val="bg2">
                      <a:lumMod val="25000"/>
                    </a:schemeClr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 </a:t>
              </a:r>
              <a:r>
                <a:rPr lang="fr-FR" sz="5400" b="1" dirty="0" smtClean="0">
                  <a:solidFill>
                    <a:schemeClr val="bg2">
                      <a:lumMod val="25000"/>
                    </a:schemeClr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 </a:t>
              </a:r>
              <a:endParaRPr lang="en-US" sz="4400" b="1" dirty="0">
                <a:solidFill>
                  <a:schemeClr val="bg2">
                    <a:lumMod val="25000"/>
                  </a:schemeClr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683568" y="116632"/>
              <a:ext cx="1313180" cy="26468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grpSp>
        <p:nvGrpSpPr>
          <p:cNvPr id="3" name="Groupe 10"/>
          <p:cNvGrpSpPr/>
          <p:nvPr/>
        </p:nvGrpSpPr>
        <p:grpSpPr>
          <a:xfrm>
            <a:off x="-36512" y="4077072"/>
            <a:ext cx="2396700" cy="2664296"/>
            <a:chOff x="683568" y="2204864"/>
            <a:chExt cx="2396700" cy="2664296"/>
          </a:xfrm>
        </p:grpSpPr>
        <p:sp>
          <p:nvSpPr>
            <p:cNvPr id="6" name="ZoneTexte 5"/>
            <p:cNvSpPr txBox="1"/>
            <p:nvPr/>
          </p:nvSpPr>
          <p:spPr>
            <a:xfrm>
              <a:off x="1850444" y="3351612"/>
              <a:ext cx="1229824" cy="929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 smtClean="0">
                  <a:solidFill>
                    <a:schemeClr val="bg2">
                      <a:lumMod val="25000"/>
                    </a:schemeClr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 </a:t>
              </a:r>
              <a:endParaRPr lang="en-US" sz="4400" b="1" dirty="0">
                <a:solidFill>
                  <a:schemeClr val="bg2">
                    <a:lumMod val="25000"/>
                  </a:schemeClr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683568" y="2204864"/>
              <a:ext cx="1313180" cy="2664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grpSp>
        <p:nvGrpSpPr>
          <p:cNvPr id="10" name="Groupe 9"/>
          <p:cNvGrpSpPr/>
          <p:nvPr/>
        </p:nvGrpSpPr>
        <p:grpSpPr>
          <a:xfrm>
            <a:off x="3131840" y="4077072"/>
            <a:ext cx="2396700" cy="2664296"/>
            <a:chOff x="4191524" y="2924944"/>
            <a:chExt cx="2396700" cy="2664296"/>
          </a:xfrm>
        </p:grpSpPr>
        <p:sp>
          <p:nvSpPr>
            <p:cNvPr id="8" name="ZoneTexte 7"/>
            <p:cNvSpPr txBox="1"/>
            <p:nvPr/>
          </p:nvSpPr>
          <p:spPr>
            <a:xfrm>
              <a:off x="5358400" y="4071692"/>
              <a:ext cx="1229824" cy="929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 smtClean="0">
                  <a:solidFill>
                    <a:schemeClr val="bg1"/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</a:t>
              </a:r>
              <a:r>
                <a:rPr lang="fr-FR" sz="5400" b="1" dirty="0" smtClean="0">
                  <a:solidFill>
                    <a:schemeClr val="bg2">
                      <a:lumMod val="25000"/>
                    </a:schemeClr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 </a:t>
              </a:r>
              <a:endParaRPr lang="en-US" sz="4400" b="1" dirty="0">
                <a:solidFill>
                  <a:schemeClr val="bg2">
                    <a:lumMod val="25000"/>
                  </a:schemeClr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9" name="ZoneTexte 8"/>
            <p:cNvSpPr txBox="1"/>
            <p:nvPr/>
          </p:nvSpPr>
          <p:spPr>
            <a:xfrm>
              <a:off x="4191524" y="2924944"/>
              <a:ext cx="1313180" cy="2664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grpSp>
        <p:nvGrpSpPr>
          <p:cNvPr id="12" name="Groupe 17"/>
          <p:cNvGrpSpPr/>
          <p:nvPr/>
        </p:nvGrpSpPr>
        <p:grpSpPr>
          <a:xfrm>
            <a:off x="1835696" y="1844824"/>
            <a:ext cx="5131817" cy="2646878"/>
            <a:chOff x="683568" y="116632"/>
            <a:chExt cx="5131817" cy="2646878"/>
          </a:xfrm>
        </p:grpSpPr>
        <p:sp>
          <p:nvSpPr>
            <p:cNvPr id="19" name="ZoneTexte 18"/>
            <p:cNvSpPr txBox="1"/>
            <p:nvPr/>
          </p:nvSpPr>
          <p:spPr>
            <a:xfrm>
              <a:off x="1796656" y="1225144"/>
              <a:ext cx="4018729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4400" dirty="0" err="1" smtClean="0">
                  <a:solidFill>
                    <a:srgbClr val="2EC989"/>
                  </a:solidFill>
                  <a:latin typeface="DejaVu Sans" pitchFamily="34" charset="0"/>
                  <a:ea typeface="DejaVu Sans" pitchFamily="34" charset="0"/>
                  <a:cs typeface="DejaVu Sans" pitchFamily="34" charset="0"/>
                </a:rPr>
                <a:t>xcellence</a:t>
              </a:r>
              <a:r>
                <a:rPr lang="fr-FR" sz="3200" b="1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 </a:t>
              </a:r>
              <a:r>
                <a:rPr lang="fr-FR" sz="5400" b="1" dirty="0" smtClean="0">
                  <a:solidFill>
                    <a:srgbClr val="2EC989"/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 </a:t>
              </a:r>
              <a:endParaRPr lang="en-US" sz="4400" b="1" dirty="0">
                <a:solidFill>
                  <a:srgbClr val="2EC989"/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683568" y="116632"/>
              <a:ext cx="1313180" cy="26468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grpSp>
        <p:nvGrpSpPr>
          <p:cNvPr id="13" name="Groupe 23"/>
          <p:cNvGrpSpPr/>
          <p:nvPr/>
        </p:nvGrpSpPr>
        <p:grpSpPr>
          <a:xfrm>
            <a:off x="5847708" y="4077072"/>
            <a:ext cx="2396700" cy="2664296"/>
            <a:chOff x="4191524" y="2924944"/>
            <a:chExt cx="2396700" cy="2664296"/>
          </a:xfrm>
        </p:grpSpPr>
        <p:sp>
          <p:nvSpPr>
            <p:cNvPr id="25" name="ZoneTexte 24"/>
            <p:cNvSpPr txBox="1"/>
            <p:nvPr/>
          </p:nvSpPr>
          <p:spPr>
            <a:xfrm>
              <a:off x="5358400" y="4071692"/>
              <a:ext cx="1229824" cy="929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5400" b="1" dirty="0" smtClean="0">
                  <a:solidFill>
                    <a:srgbClr val="2EC989"/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4.0</a:t>
              </a:r>
              <a:r>
                <a:rPr lang="fr-FR" sz="5400" b="1" dirty="0" smtClean="0">
                  <a:solidFill>
                    <a:schemeClr val="bg2">
                      <a:lumMod val="25000"/>
                    </a:schemeClr>
                  </a:solidFill>
                  <a:latin typeface="HP Simplified Light" pitchFamily="34" charset="0"/>
                  <a:ea typeface="DejaVu Sans Light" pitchFamily="34" charset="0"/>
                  <a:cs typeface="DejaVu Sans Light" pitchFamily="34" charset="0"/>
                </a:rPr>
                <a:t> </a:t>
              </a:r>
              <a:endParaRPr lang="en-US" sz="4400" b="1" dirty="0">
                <a:solidFill>
                  <a:schemeClr val="bg2">
                    <a:lumMod val="25000"/>
                  </a:schemeClr>
                </a:solidFill>
                <a:latin typeface="HP Simplified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4191524" y="2924944"/>
              <a:ext cx="1313180" cy="26642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600" dirty="0" smtClean="0">
                  <a:solidFill>
                    <a:srgbClr val="2EC989"/>
                  </a:solidFill>
                  <a:latin typeface="DejaVu Sans Light" pitchFamily="34" charset="0"/>
                  <a:ea typeface="DejaVu Sans Light" pitchFamily="34" charset="0"/>
                  <a:cs typeface="DejaVu Sans Light" pitchFamily="34" charset="0"/>
                </a:rPr>
                <a:t>ε</a:t>
              </a:r>
              <a:endParaRPr lang="en-US" sz="16600" dirty="0">
                <a:solidFill>
                  <a:srgbClr val="2EC989"/>
                </a:solidFill>
                <a:latin typeface="DejaVu Sans Light" pitchFamily="34" charset="0"/>
                <a:ea typeface="DejaVu Sans Light" pitchFamily="34" charset="0"/>
                <a:cs typeface="DejaVu Sans Light" pitchFamily="34" charset="0"/>
              </a:endParaRPr>
            </a:p>
          </p:txBody>
        </p:sp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06532" y="260648"/>
            <a:ext cx="292043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27</Words>
  <Application>Microsoft Office PowerPoint</Application>
  <PresentationFormat>Affichage à l'écran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PIR</dc:creator>
  <cp:lastModifiedBy>PIR</cp:lastModifiedBy>
  <cp:revision>2</cp:revision>
  <dcterms:created xsi:type="dcterms:W3CDTF">2016-10-15T13:50:42Z</dcterms:created>
  <dcterms:modified xsi:type="dcterms:W3CDTF">2018-05-01T13:23:30Z</dcterms:modified>
</cp:coreProperties>
</file>