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986"/>
    <a:srgbClr val="787878"/>
    <a:srgbClr val="48A6A8"/>
    <a:srgbClr val="49BC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B6AF-848F-419A-9BCF-FB15B60D7E3D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A477-DF95-4142-9425-A19618867969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 5"/>
          <p:cNvSpPr/>
          <p:nvPr/>
        </p:nvSpPr>
        <p:spPr>
          <a:xfrm>
            <a:off x="1525025" y="2749599"/>
            <a:ext cx="1358800" cy="1358800"/>
          </a:xfrm>
          <a:custGeom>
            <a:avLst/>
            <a:gdLst>
              <a:gd name="connsiteX0" fmla="*/ 0 w 1358800"/>
              <a:gd name="connsiteY0" fmla="*/ 679400 h 1358800"/>
              <a:gd name="connsiteX1" fmla="*/ 198992 w 1358800"/>
              <a:gd name="connsiteY1" fmla="*/ 198992 h 1358800"/>
              <a:gd name="connsiteX2" fmla="*/ 679401 w 1358800"/>
              <a:gd name="connsiteY2" fmla="*/ 1 h 1358800"/>
              <a:gd name="connsiteX3" fmla="*/ 1159809 w 1358800"/>
              <a:gd name="connsiteY3" fmla="*/ 198993 h 1358800"/>
              <a:gd name="connsiteX4" fmla="*/ 1358800 w 1358800"/>
              <a:gd name="connsiteY4" fmla="*/ 679402 h 1358800"/>
              <a:gd name="connsiteX5" fmla="*/ 1159808 w 1358800"/>
              <a:gd name="connsiteY5" fmla="*/ 1159810 h 1358800"/>
              <a:gd name="connsiteX6" fmla="*/ 679399 w 1358800"/>
              <a:gd name="connsiteY6" fmla="*/ 1358802 h 1358800"/>
              <a:gd name="connsiteX7" fmla="*/ 198991 w 1358800"/>
              <a:gd name="connsiteY7" fmla="*/ 1159810 h 1358800"/>
              <a:gd name="connsiteX8" fmla="*/ 0 w 1358800"/>
              <a:gd name="connsiteY8" fmla="*/ 679401 h 1358800"/>
              <a:gd name="connsiteX9" fmla="*/ 0 w 1358800"/>
              <a:gd name="connsiteY9" fmla="*/ 679400 h 13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800" h="1358800">
                <a:moveTo>
                  <a:pt x="0" y="679400"/>
                </a:moveTo>
                <a:cubicBezTo>
                  <a:pt x="0" y="499212"/>
                  <a:pt x="71580" y="326404"/>
                  <a:pt x="198992" y="198992"/>
                </a:cubicBezTo>
                <a:cubicBezTo>
                  <a:pt x="326404" y="71580"/>
                  <a:pt x="499213" y="1"/>
                  <a:pt x="679401" y="1"/>
                </a:cubicBezTo>
                <a:cubicBezTo>
                  <a:pt x="859589" y="1"/>
                  <a:pt x="1032397" y="71581"/>
                  <a:pt x="1159809" y="198993"/>
                </a:cubicBezTo>
                <a:cubicBezTo>
                  <a:pt x="1287221" y="326405"/>
                  <a:pt x="1358800" y="499214"/>
                  <a:pt x="1358800" y="679402"/>
                </a:cubicBezTo>
                <a:cubicBezTo>
                  <a:pt x="1358800" y="859590"/>
                  <a:pt x="1287221" y="1032398"/>
                  <a:pt x="1159808" y="1159810"/>
                </a:cubicBezTo>
                <a:cubicBezTo>
                  <a:pt x="1032396" y="1287222"/>
                  <a:pt x="859588" y="1358802"/>
                  <a:pt x="679399" y="1358802"/>
                </a:cubicBezTo>
                <a:cubicBezTo>
                  <a:pt x="499211" y="1358802"/>
                  <a:pt x="326403" y="1287222"/>
                  <a:pt x="198991" y="1159810"/>
                </a:cubicBezTo>
                <a:cubicBezTo>
                  <a:pt x="71579" y="1032398"/>
                  <a:pt x="0" y="859589"/>
                  <a:pt x="0" y="679401"/>
                </a:cubicBezTo>
                <a:lnTo>
                  <a:pt x="0" y="679400"/>
                </a:lnTo>
                <a:close/>
              </a:path>
            </a:pathLst>
          </a:custGeom>
          <a:solidFill>
            <a:srgbClr val="787878"/>
          </a:solidFill>
          <a:ln>
            <a:noFill/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2652" tIns="272652" rIns="272652" bIns="272652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5800" kern="1200" dirty="0" smtClean="0"/>
              <a:t> </a:t>
            </a:r>
            <a:endParaRPr lang="en-US" sz="5800" kern="1200" dirty="0"/>
          </a:p>
        </p:txBody>
      </p:sp>
      <p:sp>
        <p:nvSpPr>
          <p:cNvPr id="7" name="Forme libre 6"/>
          <p:cNvSpPr/>
          <p:nvPr/>
        </p:nvSpPr>
        <p:spPr>
          <a:xfrm>
            <a:off x="2994160" y="3034947"/>
            <a:ext cx="788104" cy="788104"/>
          </a:xfrm>
          <a:custGeom>
            <a:avLst/>
            <a:gdLst>
              <a:gd name="connsiteX0" fmla="*/ 104463 w 788104"/>
              <a:gd name="connsiteY0" fmla="*/ 301371 h 788104"/>
              <a:gd name="connsiteX1" fmla="*/ 301371 w 788104"/>
              <a:gd name="connsiteY1" fmla="*/ 301371 h 788104"/>
              <a:gd name="connsiteX2" fmla="*/ 301371 w 788104"/>
              <a:gd name="connsiteY2" fmla="*/ 104463 h 788104"/>
              <a:gd name="connsiteX3" fmla="*/ 486733 w 788104"/>
              <a:gd name="connsiteY3" fmla="*/ 104463 h 788104"/>
              <a:gd name="connsiteX4" fmla="*/ 486733 w 788104"/>
              <a:gd name="connsiteY4" fmla="*/ 301371 h 788104"/>
              <a:gd name="connsiteX5" fmla="*/ 683641 w 788104"/>
              <a:gd name="connsiteY5" fmla="*/ 301371 h 788104"/>
              <a:gd name="connsiteX6" fmla="*/ 683641 w 788104"/>
              <a:gd name="connsiteY6" fmla="*/ 486733 h 788104"/>
              <a:gd name="connsiteX7" fmla="*/ 486733 w 788104"/>
              <a:gd name="connsiteY7" fmla="*/ 486733 h 788104"/>
              <a:gd name="connsiteX8" fmla="*/ 486733 w 788104"/>
              <a:gd name="connsiteY8" fmla="*/ 683641 h 788104"/>
              <a:gd name="connsiteX9" fmla="*/ 301371 w 788104"/>
              <a:gd name="connsiteY9" fmla="*/ 683641 h 788104"/>
              <a:gd name="connsiteX10" fmla="*/ 301371 w 788104"/>
              <a:gd name="connsiteY10" fmla="*/ 486733 h 788104"/>
              <a:gd name="connsiteX11" fmla="*/ 104463 w 788104"/>
              <a:gd name="connsiteY11" fmla="*/ 486733 h 788104"/>
              <a:gd name="connsiteX12" fmla="*/ 104463 w 788104"/>
              <a:gd name="connsiteY12" fmla="*/ 301371 h 78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8104" h="788104">
                <a:moveTo>
                  <a:pt x="104463" y="301371"/>
                </a:moveTo>
                <a:lnTo>
                  <a:pt x="301371" y="301371"/>
                </a:lnTo>
                <a:lnTo>
                  <a:pt x="301371" y="104463"/>
                </a:lnTo>
                <a:lnTo>
                  <a:pt x="486733" y="104463"/>
                </a:lnTo>
                <a:lnTo>
                  <a:pt x="486733" y="301371"/>
                </a:lnTo>
                <a:lnTo>
                  <a:pt x="683641" y="301371"/>
                </a:lnTo>
                <a:lnTo>
                  <a:pt x="683641" y="486733"/>
                </a:lnTo>
                <a:lnTo>
                  <a:pt x="486733" y="486733"/>
                </a:lnTo>
                <a:lnTo>
                  <a:pt x="486733" y="683641"/>
                </a:lnTo>
                <a:lnTo>
                  <a:pt x="301371" y="683641"/>
                </a:lnTo>
                <a:lnTo>
                  <a:pt x="301371" y="486733"/>
                </a:lnTo>
                <a:lnTo>
                  <a:pt x="104463" y="486733"/>
                </a:lnTo>
                <a:lnTo>
                  <a:pt x="104463" y="301371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3" tIns="301371" rIns="104463" bIns="3013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8" name="Forme libre 7"/>
          <p:cNvSpPr/>
          <p:nvPr/>
        </p:nvSpPr>
        <p:spPr>
          <a:xfrm>
            <a:off x="3892599" y="2749599"/>
            <a:ext cx="1358800" cy="1358800"/>
          </a:xfrm>
          <a:custGeom>
            <a:avLst/>
            <a:gdLst>
              <a:gd name="connsiteX0" fmla="*/ 0 w 1358800"/>
              <a:gd name="connsiteY0" fmla="*/ 679400 h 1358800"/>
              <a:gd name="connsiteX1" fmla="*/ 198992 w 1358800"/>
              <a:gd name="connsiteY1" fmla="*/ 198992 h 1358800"/>
              <a:gd name="connsiteX2" fmla="*/ 679401 w 1358800"/>
              <a:gd name="connsiteY2" fmla="*/ 1 h 1358800"/>
              <a:gd name="connsiteX3" fmla="*/ 1159809 w 1358800"/>
              <a:gd name="connsiteY3" fmla="*/ 198993 h 1358800"/>
              <a:gd name="connsiteX4" fmla="*/ 1358800 w 1358800"/>
              <a:gd name="connsiteY4" fmla="*/ 679402 h 1358800"/>
              <a:gd name="connsiteX5" fmla="*/ 1159808 w 1358800"/>
              <a:gd name="connsiteY5" fmla="*/ 1159810 h 1358800"/>
              <a:gd name="connsiteX6" fmla="*/ 679399 w 1358800"/>
              <a:gd name="connsiteY6" fmla="*/ 1358802 h 1358800"/>
              <a:gd name="connsiteX7" fmla="*/ 198991 w 1358800"/>
              <a:gd name="connsiteY7" fmla="*/ 1159810 h 1358800"/>
              <a:gd name="connsiteX8" fmla="*/ 0 w 1358800"/>
              <a:gd name="connsiteY8" fmla="*/ 679401 h 1358800"/>
              <a:gd name="connsiteX9" fmla="*/ 0 w 1358800"/>
              <a:gd name="connsiteY9" fmla="*/ 679400 h 13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800" h="1358800">
                <a:moveTo>
                  <a:pt x="0" y="679400"/>
                </a:moveTo>
                <a:cubicBezTo>
                  <a:pt x="0" y="499212"/>
                  <a:pt x="71580" y="326404"/>
                  <a:pt x="198992" y="198992"/>
                </a:cubicBezTo>
                <a:cubicBezTo>
                  <a:pt x="326404" y="71580"/>
                  <a:pt x="499213" y="1"/>
                  <a:pt x="679401" y="1"/>
                </a:cubicBezTo>
                <a:cubicBezTo>
                  <a:pt x="859589" y="1"/>
                  <a:pt x="1032397" y="71581"/>
                  <a:pt x="1159809" y="198993"/>
                </a:cubicBezTo>
                <a:cubicBezTo>
                  <a:pt x="1287221" y="326405"/>
                  <a:pt x="1358800" y="499214"/>
                  <a:pt x="1358800" y="679402"/>
                </a:cubicBezTo>
                <a:cubicBezTo>
                  <a:pt x="1358800" y="859590"/>
                  <a:pt x="1287221" y="1032398"/>
                  <a:pt x="1159808" y="1159810"/>
                </a:cubicBezTo>
                <a:cubicBezTo>
                  <a:pt x="1032396" y="1287222"/>
                  <a:pt x="859588" y="1358802"/>
                  <a:pt x="679399" y="1358802"/>
                </a:cubicBezTo>
                <a:cubicBezTo>
                  <a:pt x="499211" y="1358802"/>
                  <a:pt x="326403" y="1287222"/>
                  <a:pt x="198991" y="1159810"/>
                </a:cubicBezTo>
                <a:cubicBezTo>
                  <a:pt x="71579" y="1032398"/>
                  <a:pt x="0" y="859589"/>
                  <a:pt x="0" y="679401"/>
                </a:cubicBezTo>
                <a:lnTo>
                  <a:pt x="0" y="679400"/>
                </a:lnTo>
                <a:close/>
              </a:path>
            </a:pathLst>
          </a:custGeom>
          <a:solidFill>
            <a:srgbClr val="49BCCF"/>
          </a:solidFill>
          <a:ln>
            <a:noFill/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2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2652" tIns="272652" rIns="272652" bIns="272652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5800" kern="1200" dirty="0" smtClean="0"/>
              <a:t> </a:t>
            </a:r>
            <a:endParaRPr lang="en-US" sz="5800" kern="1200" dirty="0"/>
          </a:p>
        </p:txBody>
      </p:sp>
      <p:sp>
        <p:nvSpPr>
          <p:cNvPr id="9" name="Forme libre 8"/>
          <p:cNvSpPr/>
          <p:nvPr/>
        </p:nvSpPr>
        <p:spPr>
          <a:xfrm>
            <a:off x="5361735" y="3034947"/>
            <a:ext cx="788104" cy="788104"/>
          </a:xfrm>
          <a:custGeom>
            <a:avLst/>
            <a:gdLst>
              <a:gd name="connsiteX0" fmla="*/ 104463 w 788104"/>
              <a:gd name="connsiteY0" fmla="*/ 162349 h 788104"/>
              <a:gd name="connsiteX1" fmla="*/ 683641 w 788104"/>
              <a:gd name="connsiteY1" fmla="*/ 162349 h 788104"/>
              <a:gd name="connsiteX2" fmla="*/ 683641 w 788104"/>
              <a:gd name="connsiteY2" fmla="*/ 347711 h 788104"/>
              <a:gd name="connsiteX3" fmla="*/ 104463 w 788104"/>
              <a:gd name="connsiteY3" fmla="*/ 347711 h 788104"/>
              <a:gd name="connsiteX4" fmla="*/ 104463 w 788104"/>
              <a:gd name="connsiteY4" fmla="*/ 162349 h 788104"/>
              <a:gd name="connsiteX5" fmla="*/ 104463 w 788104"/>
              <a:gd name="connsiteY5" fmla="*/ 440393 h 788104"/>
              <a:gd name="connsiteX6" fmla="*/ 683641 w 788104"/>
              <a:gd name="connsiteY6" fmla="*/ 440393 h 788104"/>
              <a:gd name="connsiteX7" fmla="*/ 683641 w 788104"/>
              <a:gd name="connsiteY7" fmla="*/ 625755 h 788104"/>
              <a:gd name="connsiteX8" fmla="*/ 104463 w 788104"/>
              <a:gd name="connsiteY8" fmla="*/ 625755 h 788104"/>
              <a:gd name="connsiteX9" fmla="*/ 104463 w 788104"/>
              <a:gd name="connsiteY9" fmla="*/ 440393 h 78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8104" h="788104">
                <a:moveTo>
                  <a:pt x="104463" y="162349"/>
                </a:moveTo>
                <a:lnTo>
                  <a:pt x="683641" y="162349"/>
                </a:lnTo>
                <a:lnTo>
                  <a:pt x="683641" y="347711"/>
                </a:lnTo>
                <a:lnTo>
                  <a:pt x="104463" y="347711"/>
                </a:lnTo>
                <a:lnTo>
                  <a:pt x="104463" y="162349"/>
                </a:lnTo>
                <a:close/>
                <a:moveTo>
                  <a:pt x="104463" y="440393"/>
                </a:moveTo>
                <a:lnTo>
                  <a:pt x="683641" y="440393"/>
                </a:lnTo>
                <a:lnTo>
                  <a:pt x="683641" y="625755"/>
                </a:lnTo>
                <a:lnTo>
                  <a:pt x="104463" y="625755"/>
                </a:lnTo>
                <a:lnTo>
                  <a:pt x="104463" y="440393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82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3" tIns="162349" rIns="104463" bIns="162349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300" kern="1200"/>
          </a:p>
        </p:txBody>
      </p:sp>
      <p:sp>
        <p:nvSpPr>
          <p:cNvPr id="10" name="Forme libre 9"/>
          <p:cNvSpPr/>
          <p:nvPr/>
        </p:nvSpPr>
        <p:spPr>
          <a:xfrm>
            <a:off x="6260174" y="2749599"/>
            <a:ext cx="1358800" cy="1358800"/>
          </a:xfrm>
          <a:custGeom>
            <a:avLst/>
            <a:gdLst>
              <a:gd name="connsiteX0" fmla="*/ 0 w 1358800"/>
              <a:gd name="connsiteY0" fmla="*/ 679400 h 1358800"/>
              <a:gd name="connsiteX1" fmla="*/ 198992 w 1358800"/>
              <a:gd name="connsiteY1" fmla="*/ 198992 h 1358800"/>
              <a:gd name="connsiteX2" fmla="*/ 679401 w 1358800"/>
              <a:gd name="connsiteY2" fmla="*/ 1 h 1358800"/>
              <a:gd name="connsiteX3" fmla="*/ 1159809 w 1358800"/>
              <a:gd name="connsiteY3" fmla="*/ 198993 h 1358800"/>
              <a:gd name="connsiteX4" fmla="*/ 1358800 w 1358800"/>
              <a:gd name="connsiteY4" fmla="*/ 679402 h 1358800"/>
              <a:gd name="connsiteX5" fmla="*/ 1159808 w 1358800"/>
              <a:gd name="connsiteY5" fmla="*/ 1159810 h 1358800"/>
              <a:gd name="connsiteX6" fmla="*/ 679399 w 1358800"/>
              <a:gd name="connsiteY6" fmla="*/ 1358802 h 1358800"/>
              <a:gd name="connsiteX7" fmla="*/ 198991 w 1358800"/>
              <a:gd name="connsiteY7" fmla="*/ 1159810 h 1358800"/>
              <a:gd name="connsiteX8" fmla="*/ 0 w 1358800"/>
              <a:gd name="connsiteY8" fmla="*/ 679401 h 1358800"/>
              <a:gd name="connsiteX9" fmla="*/ 0 w 1358800"/>
              <a:gd name="connsiteY9" fmla="*/ 679400 h 13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800" h="1358800">
                <a:moveTo>
                  <a:pt x="0" y="679400"/>
                </a:moveTo>
                <a:cubicBezTo>
                  <a:pt x="0" y="499212"/>
                  <a:pt x="71580" y="326404"/>
                  <a:pt x="198992" y="198992"/>
                </a:cubicBezTo>
                <a:cubicBezTo>
                  <a:pt x="326404" y="71580"/>
                  <a:pt x="499213" y="1"/>
                  <a:pt x="679401" y="1"/>
                </a:cubicBezTo>
                <a:cubicBezTo>
                  <a:pt x="859589" y="1"/>
                  <a:pt x="1032397" y="71581"/>
                  <a:pt x="1159809" y="198993"/>
                </a:cubicBezTo>
                <a:cubicBezTo>
                  <a:pt x="1287221" y="326405"/>
                  <a:pt x="1358800" y="499214"/>
                  <a:pt x="1358800" y="679402"/>
                </a:cubicBezTo>
                <a:cubicBezTo>
                  <a:pt x="1358800" y="859590"/>
                  <a:pt x="1287221" y="1032398"/>
                  <a:pt x="1159808" y="1159810"/>
                </a:cubicBezTo>
                <a:cubicBezTo>
                  <a:pt x="1032396" y="1287222"/>
                  <a:pt x="859588" y="1358802"/>
                  <a:pt x="679399" y="1358802"/>
                </a:cubicBezTo>
                <a:cubicBezTo>
                  <a:pt x="499211" y="1358802"/>
                  <a:pt x="326403" y="1287222"/>
                  <a:pt x="198991" y="1159810"/>
                </a:cubicBezTo>
                <a:cubicBezTo>
                  <a:pt x="71579" y="1032398"/>
                  <a:pt x="0" y="859589"/>
                  <a:pt x="0" y="679401"/>
                </a:cubicBezTo>
                <a:lnTo>
                  <a:pt x="0" y="679400"/>
                </a:lnTo>
                <a:close/>
              </a:path>
            </a:pathLst>
          </a:custGeom>
          <a:solidFill>
            <a:srgbClr val="2EC98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2652" tIns="272652" rIns="272652" bIns="272652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5800" kern="1200" dirty="0" smtClean="0"/>
              <a:t> </a:t>
            </a:r>
            <a:endParaRPr lang="en-US" sz="5800" kern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PIR</dc:creator>
  <cp:lastModifiedBy>PIR</cp:lastModifiedBy>
  <cp:revision>1</cp:revision>
  <dcterms:created xsi:type="dcterms:W3CDTF">2016-10-08T20:15:24Z</dcterms:created>
  <dcterms:modified xsi:type="dcterms:W3CDTF">2016-10-08T21:46:43Z</dcterms:modified>
</cp:coreProperties>
</file>